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</p:sldMasterIdLst>
  <p:notesMasterIdLst>
    <p:notesMasterId r:id="rId5"/>
  </p:notesMasterIdLst>
  <p:sldIdLst>
    <p:sldId id="256" r:id="rId3"/>
    <p:sldId id="257" r:id="rId4"/>
  </p:sldIdLst>
  <p:sldSz cx="5327650" cy="7559675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3124"/>
    <a:srgbClr val="FBBA00"/>
    <a:srgbClr val="E600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15" autoAdjust="0"/>
    <p:restoredTop sz="94660"/>
  </p:normalViewPr>
  <p:slideViewPr>
    <p:cSldViewPr snapToGrid="0">
      <p:cViewPr varScale="1">
        <p:scale>
          <a:sx n="64" d="100"/>
          <a:sy n="64" d="100"/>
        </p:scale>
        <p:origin x="235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00D143-00FB-4F22-B0DE-75DEBD448036}" type="datetimeFigureOut">
              <a:rPr lang="fr-FR" smtClean="0"/>
              <a:t>06/06/2019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41563" y="1143000"/>
            <a:ext cx="21748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A106ED-D43C-4067-9FC4-A68F79CBCC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4389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106ED-D43C-4067-9FC4-A68F79CBCC44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6782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106ED-D43C-4067-9FC4-A68F79CBCC44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5408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5507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0023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 userDrawn="1"/>
        </p:nvSpPr>
        <p:spPr>
          <a:xfrm>
            <a:off x="66507" y="4321277"/>
            <a:ext cx="5205209" cy="2020529"/>
          </a:xfrm>
          <a:prstGeom prst="roundRect">
            <a:avLst/>
          </a:prstGeom>
          <a:solidFill>
            <a:srgbClr val="E43124"/>
          </a:solidFill>
          <a:ln>
            <a:solidFill>
              <a:srgbClr val="E431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75" y="6509739"/>
            <a:ext cx="1527144" cy="893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710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iming>
    <p:tnLst>
      <p:par>
        <p:cTn id="1" dur="indefinite" restart="never" nodeType="tmRoot"/>
      </p:par>
    </p:tnLst>
  </p:timing>
  <p:txStyles>
    <p:titleStyle>
      <a:lvl1pPr algn="l" defTabSz="532729" rtl="0" eaLnBrk="1" latinLnBrk="0" hangingPunct="1">
        <a:lnSpc>
          <a:spcPct val="90000"/>
        </a:lnSpc>
        <a:spcBef>
          <a:spcPct val="0"/>
        </a:spcBef>
        <a:buNone/>
        <a:defRPr sz="25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3182" indent="-133182" algn="l" defTabSz="532729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1631" kern="1200">
          <a:solidFill>
            <a:schemeClr val="tx1"/>
          </a:solidFill>
          <a:latin typeface="+mn-lt"/>
          <a:ea typeface="+mn-ea"/>
          <a:cs typeface="+mn-cs"/>
        </a:defRPr>
      </a:lvl1pPr>
      <a:lvl2pPr marL="39954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665912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165" kern="1200">
          <a:solidFill>
            <a:schemeClr val="tx1"/>
          </a:solidFill>
          <a:latin typeface="+mn-lt"/>
          <a:ea typeface="+mn-ea"/>
          <a:cs typeface="+mn-cs"/>
        </a:defRPr>
      </a:lvl3pPr>
      <a:lvl4pPr marL="93227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19864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465006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73137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997735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264100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1pPr>
      <a:lvl2pPr marL="266365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2pPr>
      <a:lvl3pPr marL="53272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3pPr>
      <a:lvl4pPr marL="79909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06545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33182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59818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864553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13091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4458" y="6185822"/>
            <a:ext cx="2038962" cy="1247365"/>
          </a:xfrm>
          <a:prstGeom prst="rect">
            <a:avLst/>
          </a:prstGeom>
        </p:spPr>
      </p:pic>
      <p:sp>
        <p:nvSpPr>
          <p:cNvPr id="7" name="Rectangle à coins arrondis 6"/>
          <p:cNvSpPr/>
          <p:nvPr userDrawn="1"/>
        </p:nvSpPr>
        <p:spPr>
          <a:xfrm>
            <a:off x="117986" y="117987"/>
            <a:ext cx="5088195" cy="7315200"/>
          </a:xfrm>
          <a:prstGeom prst="roundRect">
            <a:avLst/>
          </a:prstGeom>
          <a:noFill/>
          <a:ln>
            <a:solidFill>
              <a:srgbClr val="E431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3887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-21132" y="4341716"/>
            <a:ext cx="532765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>
                <a:solidFill>
                  <a:schemeClr val="bg1"/>
                </a:solidFill>
                <a:latin typeface="Arial"/>
                <a:cs typeface="Arial"/>
              </a:rPr>
              <a:t>NOM DE L’ASSOCIATION</a:t>
            </a:r>
          </a:p>
          <a:p>
            <a:pPr algn="ctr"/>
            <a:r>
              <a:rPr lang="fr-FR" sz="2400" b="1" dirty="0" smtClean="0">
                <a:solidFill>
                  <a:schemeClr val="bg1"/>
                </a:solidFill>
                <a:latin typeface="Arial"/>
                <a:cs typeface="Arial"/>
              </a:rPr>
              <a:t>ACTIVITE(S)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-21132" y="5234268"/>
            <a:ext cx="532765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500" dirty="0" smtClean="0">
                <a:solidFill>
                  <a:schemeClr val="bg1"/>
                </a:solidFill>
                <a:latin typeface="Arial"/>
                <a:cs typeface="Arial"/>
              </a:rPr>
              <a:t>Adresse</a:t>
            </a:r>
          </a:p>
          <a:p>
            <a:pPr algn="ctr"/>
            <a:r>
              <a:rPr lang="fr-FR" sz="1500" dirty="0" smtClean="0">
                <a:solidFill>
                  <a:schemeClr val="bg1"/>
                </a:solidFill>
                <a:latin typeface="Arial"/>
                <a:cs typeface="Arial"/>
              </a:rPr>
              <a:t>Téléphone – Mail</a:t>
            </a:r>
          </a:p>
          <a:p>
            <a:pPr algn="ctr"/>
            <a:r>
              <a:rPr lang="fr-FR" sz="1500" dirty="0" smtClean="0">
                <a:solidFill>
                  <a:schemeClr val="bg1"/>
                </a:solidFill>
                <a:latin typeface="Arial"/>
                <a:cs typeface="Arial"/>
              </a:rPr>
              <a:t>Site internet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236" y="6001651"/>
            <a:ext cx="287166" cy="265982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1873" y="5975711"/>
            <a:ext cx="533035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500" dirty="0" smtClean="0">
                <a:solidFill>
                  <a:schemeClr val="bg1"/>
                </a:solidFill>
                <a:latin typeface="Arial"/>
                <a:cs typeface="Arial"/>
              </a:rPr>
              <a:t>Nom Association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5327650" cy="19119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0" y="2196248"/>
            <a:ext cx="5327650" cy="19119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3897443" y="6537964"/>
            <a:ext cx="1091162" cy="89137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3816278" y="6814374"/>
            <a:ext cx="12534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dirty="0" smtClean="0">
                <a:solidFill>
                  <a:schemeClr val="bg1"/>
                </a:solidFill>
              </a:rPr>
              <a:t>LOGO </a:t>
            </a:r>
            <a:endParaRPr lang="fr-FR" sz="800" b="1" dirty="0">
              <a:solidFill>
                <a:schemeClr val="bg1"/>
              </a:solidFill>
            </a:endParaRPr>
          </a:p>
          <a:p>
            <a:pPr algn="ctr"/>
            <a:r>
              <a:rPr lang="fr-FR" sz="800" b="1" dirty="0" smtClean="0">
                <a:solidFill>
                  <a:schemeClr val="bg1"/>
                </a:solidFill>
              </a:rPr>
              <a:t>ASSOCIATION</a:t>
            </a:r>
            <a:endParaRPr lang="fr-FR" sz="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64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-2" y="261794"/>
            <a:ext cx="5327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>
                <a:solidFill>
                  <a:srgbClr val="E43124"/>
                </a:solidFill>
                <a:latin typeface="Arial"/>
                <a:cs typeface="Arial"/>
              </a:rPr>
              <a:t>NOM DE L’ASSOCIATION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94873" y="855464"/>
            <a:ext cx="3102964" cy="323165"/>
          </a:xfrm>
          <a:prstGeom prst="rect">
            <a:avLst/>
          </a:prstGeom>
          <a:solidFill>
            <a:srgbClr val="FFFFFF">
              <a:alpha val="65000"/>
            </a:srgbClr>
          </a:solidFill>
        </p:spPr>
        <p:txBody>
          <a:bodyPr wrap="square" rtlCol="0">
            <a:spAutoFit/>
          </a:bodyPr>
          <a:lstStyle/>
          <a:p>
            <a:r>
              <a:rPr lang="fr-FR" sz="1500" dirty="0" smtClean="0">
                <a:latin typeface="Arial"/>
                <a:cs typeface="Arial"/>
              </a:rPr>
              <a:t>L’association en quelques chiffres</a:t>
            </a:r>
            <a:endParaRPr lang="fr-FR" sz="1500" dirty="0">
              <a:latin typeface="Arial"/>
              <a:cs typeface="Arial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94873" y="1834115"/>
            <a:ext cx="3102964" cy="323165"/>
          </a:xfrm>
          <a:prstGeom prst="rect">
            <a:avLst/>
          </a:prstGeom>
          <a:solidFill>
            <a:srgbClr val="FFFFFF">
              <a:alpha val="65000"/>
            </a:srgbClr>
          </a:solidFill>
        </p:spPr>
        <p:txBody>
          <a:bodyPr wrap="square" rtlCol="0">
            <a:spAutoFit/>
          </a:bodyPr>
          <a:lstStyle/>
          <a:p>
            <a:r>
              <a:rPr lang="fr-FR" sz="1500" dirty="0" smtClean="0">
                <a:latin typeface="Arial"/>
                <a:cs typeface="Arial"/>
              </a:rPr>
              <a:t>Les activités proposées </a:t>
            </a:r>
            <a:endParaRPr lang="fr-FR" sz="1500" dirty="0">
              <a:latin typeface="Arial"/>
              <a:cs typeface="Arial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94873" y="3377635"/>
            <a:ext cx="3102964" cy="323165"/>
          </a:xfrm>
          <a:prstGeom prst="rect">
            <a:avLst/>
          </a:prstGeom>
          <a:solidFill>
            <a:srgbClr val="FFFFFF">
              <a:alpha val="65000"/>
            </a:srgbClr>
          </a:solidFill>
        </p:spPr>
        <p:txBody>
          <a:bodyPr wrap="square" rtlCol="0">
            <a:spAutoFit/>
          </a:bodyPr>
          <a:lstStyle/>
          <a:p>
            <a:r>
              <a:rPr lang="fr-FR" sz="1500" dirty="0" smtClean="0">
                <a:latin typeface="Arial"/>
                <a:cs typeface="Arial"/>
              </a:rPr>
              <a:t>Les + de l’association</a:t>
            </a:r>
            <a:endParaRPr lang="fr-FR" sz="1500" dirty="0">
              <a:latin typeface="Arial"/>
              <a:cs typeface="Arial"/>
            </a:endParaRPr>
          </a:p>
        </p:txBody>
      </p:sp>
      <p:cxnSp>
        <p:nvCxnSpPr>
          <p:cNvPr id="8" name="Connecteur droit 7"/>
          <p:cNvCxnSpPr/>
          <p:nvPr/>
        </p:nvCxnSpPr>
        <p:spPr>
          <a:xfrm>
            <a:off x="302303" y="1187001"/>
            <a:ext cx="2890602" cy="0"/>
          </a:xfrm>
          <a:prstGeom prst="line">
            <a:avLst/>
          </a:prstGeom>
          <a:ln w="28575">
            <a:solidFill>
              <a:srgbClr val="E431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>
            <a:off x="302303" y="2166872"/>
            <a:ext cx="2036163" cy="0"/>
          </a:xfrm>
          <a:prstGeom prst="line">
            <a:avLst/>
          </a:prstGeom>
          <a:ln w="28575">
            <a:solidFill>
              <a:srgbClr val="E431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194873" y="1248488"/>
            <a:ext cx="4841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xxxxxxxxxxxxxxxxxxxxxxxxxxxxxxx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xxxxxxxxxxxxxxxxxxx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94873" y="2259626"/>
            <a:ext cx="48418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xxxxxxxxxxxxxxxxxxxxxxxxx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xxxxxxxxxxxxxxxxxxxxxxxxxxxxxxxxxxxxxxxxxxxxxx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xxxxxxxxxxxxxxxxxxxxxxxxxxxxxxxxxxxxxxxxxxxxxxxxxxxxxxxxx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xxxxxxxxxxxxxxxxxxxxxxxxxxxxxxxxxxxxxxxxxxxxx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80699" y="4710408"/>
            <a:ext cx="2038662" cy="323165"/>
          </a:xfrm>
          <a:prstGeom prst="rect">
            <a:avLst/>
          </a:prstGeom>
          <a:solidFill>
            <a:srgbClr val="FFFFFF">
              <a:alpha val="65000"/>
            </a:srgbClr>
          </a:solidFill>
        </p:spPr>
        <p:txBody>
          <a:bodyPr wrap="square" rtlCol="0">
            <a:spAutoFit/>
          </a:bodyPr>
          <a:lstStyle/>
          <a:p>
            <a:r>
              <a:rPr lang="fr-FR" sz="1500" dirty="0" smtClean="0">
                <a:latin typeface="Arial"/>
                <a:cs typeface="Arial"/>
              </a:rPr>
              <a:t>Le mot du président  </a:t>
            </a:r>
            <a:endParaRPr lang="fr-FR" sz="1500" dirty="0">
              <a:latin typeface="Arial"/>
              <a:cs typeface="Arial"/>
            </a:endParaRPr>
          </a:p>
        </p:txBody>
      </p:sp>
      <p:cxnSp>
        <p:nvCxnSpPr>
          <p:cNvPr id="21" name="Connecteur droit 20"/>
          <p:cNvCxnSpPr/>
          <p:nvPr/>
        </p:nvCxnSpPr>
        <p:spPr>
          <a:xfrm>
            <a:off x="302303" y="3726880"/>
            <a:ext cx="1826300" cy="0"/>
          </a:xfrm>
          <a:prstGeom prst="line">
            <a:avLst/>
          </a:prstGeom>
          <a:ln w="28575">
            <a:solidFill>
              <a:srgbClr val="E431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194873" y="3803146"/>
            <a:ext cx="48418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Lister les éléments qui pourraient vous différencier des autres structures 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</a:t>
            </a:r>
            <a:endParaRPr lang="fr-FR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Etc. 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Connecteur droit 23"/>
          <p:cNvCxnSpPr/>
          <p:nvPr/>
        </p:nvCxnSpPr>
        <p:spPr>
          <a:xfrm>
            <a:off x="286880" y="5052204"/>
            <a:ext cx="1826300" cy="0"/>
          </a:xfrm>
          <a:prstGeom prst="line">
            <a:avLst/>
          </a:prstGeom>
          <a:ln w="28575">
            <a:solidFill>
              <a:srgbClr val="E431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194873" y="5103576"/>
            <a:ext cx="29214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« x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 »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194873" y="5626720"/>
            <a:ext cx="3102964" cy="323165"/>
          </a:xfrm>
          <a:prstGeom prst="rect">
            <a:avLst/>
          </a:prstGeom>
          <a:solidFill>
            <a:srgbClr val="FFFFFF">
              <a:alpha val="65000"/>
            </a:srgbClr>
          </a:solidFill>
        </p:spPr>
        <p:txBody>
          <a:bodyPr wrap="square" rtlCol="0">
            <a:spAutoFit/>
          </a:bodyPr>
          <a:lstStyle/>
          <a:p>
            <a:r>
              <a:rPr lang="fr-FR" sz="1500" dirty="0" smtClean="0">
                <a:latin typeface="Arial"/>
                <a:cs typeface="Arial"/>
              </a:rPr>
              <a:t>Etc. </a:t>
            </a:r>
            <a:endParaRPr lang="fr-FR" sz="1500" dirty="0">
              <a:latin typeface="Arial"/>
              <a:cs typeface="Arial"/>
            </a:endParaRPr>
          </a:p>
        </p:txBody>
      </p:sp>
      <p:cxnSp>
        <p:nvCxnSpPr>
          <p:cNvPr id="37" name="Connecteur droit 36"/>
          <p:cNvCxnSpPr/>
          <p:nvPr/>
        </p:nvCxnSpPr>
        <p:spPr>
          <a:xfrm>
            <a:off x="302303" y="5949885"/>
            <a:ext cx="367062" cy="0"/>
          </a:xfrm>
          <a:prstGeom prst="line">
            <a:avLst/>
          </a:prstGeom>
          <a:ln w="28575">
            <a:solidFill>
              <a:srgbClr val="E431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ZoneTexte 37"/>
          <p:cNvSpPr txBox="1"/>
          <p:nvPr/>
        </p:nvSpPr>
        <p:spPr>
          <a:xfrm>
            <a:off x="180699" y="5952378"/>
            <a:ext cx="49803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xxxxxxxxxxx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xxxxxxxxx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440194" y="4265990"/>
            <a:ext cx="1505422" cy="100342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/>
          <p:cNvSpPr/>
          <p:nvPr/>
        </p:nvSpPr>
        <p:spPr>
          <a:xfrm>
            <a:off x="4217136" y="4259533"/>
            <a:ext cx="763725" cy="100342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ZoneTexte 30"/>
          <p:cNvSpPr txBox="1"/>
          <p:nvPr/>
        </p:nvSpPr>
        <p:spPr>
          <a:xfrm>
            <a:off x="2456438" y="4515434"/>
            <a:ext cx="14891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</a:rPr>
              <a:t>Visuel </a:t>
            </a:r>
          </a:p>
          <a:p>
            <a:pPr algn="ctr"/>
            <a:r>
              <a:rPr lang="fr-FR" sz="1200" b="1" dirty="0" smtClean="0">
                <a:solidFill>
                  <a:schemeClr val="bg1"/>
                </a:solidFill>
              </a:rPr>
              <a:t>à apposer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3868452" y="4479575"/>
            <a:ext cx="14891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</a:rPr>
              <a:t>Visuel </a:t>
            </a:r>
          </a:p>
          <a:p>
            <a:pPr algn="ctr"/>
            <a:r>
              <a:rPr lang="fr-FR" sz="1200" b="1" dirty="0" smtClean="0">
                <a:solidFill>
                  <a:schemeClr val="bg1"/>
                </a:solidFill>
              </a:rPr>
              <a:t>à apposer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811130" y="6369311"/>
            <a:ext cx="1184846" cy="839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ZoneTexte 34"/>
          <p:cNvSpPr txBox="1"/>
          <p:nvPr/>
        </p:nvSpPr>
        <p:spPr>
          <a:xfrm>
            <a:off x="2811130" y="6558142"/>
            <a:ext cx="11848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</a:rPr>
              <a:t>LOGO DE L’ASSOCIATION</a:t>
            </a:r>
            <a:endParaRPr lang="fr-FR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74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</TotalTime>
  <Words>79</Words>
  <Application>Microsoft Office PowerPoint</Application>
  <PresentationFormat>Personnalisé</PresentationFormat>
  <Paragraphs>31</Paragraphs>
  <Slides>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Thème Office</vt:lpstr>
      <vt:lpstr>Conception personnalisée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Josephine LHOPITAULT</dc:creator>
  <cp:lastModifiedBy>Josephine LHOPITAULT</cp:lastModifiedBy>
  <cp:revision>17</cp:revision>
  <dcterms:created xsi:type="dcterms:W3CDTF">2019-06-06T08:10:59Z</dcterms:created>
  <dcterms:modified xsi:type="dcterms:W3CDTF">2019-06-06T13:18:04Z</dcterms:modified>
</cp:coreProperties>
</file>